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0"/>
    <p:restoredTop sz="83317"/>
  </p:normalViewPr>
  <p:slideViewPr>
    <p:cSldViewPr snapToGrid="0">
      <p:cViewPr varScale="1">
        <p:scale>
          <a:sx n="142" d="100"/>
          <a:sy n="142" d="100"/>
        </p:scale>
        <p:origin x="176" y="10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5" d="100"/>
          <a:sy n="135" d="100"/>
        </p:scale>
        <p:origin x="23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c7dadb054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c7dadb054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c7dadb054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c7dadb054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c7dadb054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c7dadb054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c7dadb054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c7dadb054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c7dadb054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c7dadb054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6140f518d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6140f518d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e02ae899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e02ae899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6140f518d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6140f518d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6140f518d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6140f518d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6140f518d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6140f518d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d776aaaa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d776aaaa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6140f518d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6140f518d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6140f518d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6140f518d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fb26d11e3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fb26d11e3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e02ae899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e02ae899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6140f518d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6140f518d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d776aaaaa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d776aaaaac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6140f518d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6140f518d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48337cfc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048337cfc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4ace1f20b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4ace1f20b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4ace1f20b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4ace1f20b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6140f518d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6140f518d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c7dadb05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c7dadb05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0583" y="13071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359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01150" y="194150"/>
            <a:ext cx="5233576" cy="220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08600" y="91875"/>
            <a:ext cx="1963777" cy="82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kdJti43Ig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neier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amazon.co.uk/Loadsamoney-Stephen-Jory/dp/1844540758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260583" y="13071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1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359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" y="3845025"/>
            <a:ext cx="1849075" cy="12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0825" y="3913162"/>
            <a:ext cx="2463324" cy="123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phone is not secure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t="24081"/>
          <a:stretch/>
        </p:blipFill>
        <p:spPr>
          <a:xfrm>
            <a:off x="220100" y="1238575"/>
            <a:ext cx="8612201" cy="390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phone is very secure</a:t>
            </a:r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25" y="1017713"/>
            <a:ext cx="8162925" cy="41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security is on the phone? </a:t>
            </a:r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351" y="1103800"/>
            <a:ext cx="5448451" cy="395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Security is on the phone 2</a:t>
            </a: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50" y="1017725"/>
            <a:ext cx="8624897" cy="50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the attacker is in the house? </a:t>
            </a:r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425" y="1385403"/>
            <a:ext cx="6078475" cy="246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things that might have come up</a:t>
            </a: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Attacker’s motivations: what if they are trying to destroy rather than take?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Defender’s motivations: what if they are prepared to destroy rather than lose?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 you want to be able to deny it?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we put the phone *in* the safe?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often do you need to use the information?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Attackers capabilities?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watch a video: 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https://www.youtube.com/watch?v=RkdJti43IgU</a:t>
            </a:r>
            <a:r>
              <a:rPr lang="en"/>
              <a:t> 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secure by making things hard to use… </a:t>
            </a:r>
            <a:endParaRPr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950" y="1017725"/>
            <a:ext cx="6184184" cy="41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did we learn? </a:t>
            </a:r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Things aren’t secure or not - their security varies depending on lots of factors.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things that are secure to you aren’t secure to me and vice-versa.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Making things secure makes them harder to use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you don’t know the information in the first place, then you can’t lose it.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3" name="Google Shape;1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338" y="2647950"/>
            <a:ext cx="5029325" cy="231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Change</a:t>
            </a:r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annoys me?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People driving too close to 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Postcode lotteries for disability devices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Politicians not citing their sources.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People not cleaning up after their dogs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annoys you? </a:t>
            </a:r>
            <a:endParaRPr/>
          </a:p>
        </p:txBody>
      </p:sp>
      <p:pic>
        <p:nvPicPr>
          <p:cNvPr id="180" name="Google Shape;1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852" y="1152475"/>
            <a:ext cx="3097776" cy="37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people make change happen?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for the course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That you change the world.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Which you can only do if you keep yourself safe</a:t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3163000" y="2292450"/>
            <a:ext cx="417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577" y="384500"/>
            <a:ext cx="3009024" cy="443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people make change happen? </a:t>
            </a:r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Directly asking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Literally just asking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Official complaints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Letters to people with the power to make changes or advocate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Knowing what they want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Doing it yourself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Getting the information and building support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Freedom of information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Talking to journalists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Social media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Making life difficult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Protests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Boycotts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Strikes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do people make change happen?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body" idx="1"/>
          </p:nvPr>
        </p:nvSpPr>
        <p:spPr>
          <a:xfrm>
            <a:off x="475000" y="2221250"/>
            <a:ext cx="8216400" cy="23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Which of the things on the left of the whiteboard match the things on the right of the whiteboard?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Further Reading</a:t>
            </a:r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Bruce Snider’s blog: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https://www.schneier.com/</a:t>
            </a:r>
            <a:r>
              <a:rPr lang="en"/>
              <a:t> 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uFill>
                  <a:noFill/>
                </a:uFill>
                <a:hlinkClick r:id="rId4"/>
              </a:rPr>
              <a:t>Loadsamoney</a:t>
            </a:r>
            <a:r>
              <a:rPr lang="en"/>
              <a:t> by Stephen Jory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Freakonomics by Stephen J. Dubner and Steven Levitt</a:t>
            </a:r>
            <a:endParaRPr/>
          </a:p>
        </p:txBody>
      </p:sp>
      <p:pic>
        <p:nvPicPr>
          <p:cNvPr id="204" name="Google Shape;20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348" y="2315673"/>
            <a:ext cx="1707625" cy="26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94" y="2311405"/>
            <a:ext cx="1707625" cy="2643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</a:t>
            </a:r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It’s hard to manage change and risk at the same time.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Things aren’t ‘secure’ or ‘insecure’ - it has to be a sentence “This is secure against someone who doesn’t want to use violence or be caught”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more secure something is the harder it is to use.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changes you make can be very big or very small.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 changes need different approaches  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Session…</a:t>
            </a:r>
            <a:endParaRPr/>
          </a:p>
        </p:txBody>
      </p:sp>
      <p:sp>
        <p:nvSpPr>
          <p:cNvPr id="217" name="Google Shape;21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Information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How will we know if the course is going well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94125" y="1113075"/>
            <a:ext cx="4326900" cy="19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More people in the class next week than this week.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Invited back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To bigger audience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Lots of questions</a:t>
            </a:r>
            <a:endParaRPr sz="200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391925"/>
            <a:ext cx="4954875" cy="13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2351" y="3133050"/>
            <a:ext cx="2413176" cy="190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4251180" y="782974"/>
            <a:ext cx="4258452" cy="38945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Warnings 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course contains: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Examples of harm done to people fighting for change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Examples of the harm that they are fighting against. 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Examples can be adapted if we are given some prior notice.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Topics for the session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Phone vs safe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Security vs Usefulness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Types of change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 ways to achieve change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554494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4422" y="0"/>
            <a:ext cx="46595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075" y="-123250"/>
            <a:ext cx="3787776" cy="321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607" y="0"/>
            <a:ext cx="499238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195025"/>
            <a:ext cx="5614849" cy="307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2600" y="1821675"/>
            <a:ext cx="2312249" cy="16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Starting with Security</a:t>
            </a:r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You are sharing resources with a group of people who are very ashamed of a particular condition. The list of people and their contact information must remain private.  Which is the best place to store it? </a:t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726" y="2571750"/>
            <a:ext cx="2909848" cy="184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2100" y="2231049"/>
            <a:ext cx="5226400" cy="27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these did we get?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ightrop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</Words>
  <Application>Microsoft Macintosh PowerPoint</Application>
  <PresentationFormat>On-screen Show (16:9)</PresentationFormat>
  <Paragraphs>85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Arial</vt:lpstr>
      <vt:lpstr>Tightrope</vt:lpstr>
      <vt:lpstr>Session 1</vt:lpstr>
      <vt:lpstr>Goals for the course</vt:lpstr>
      <vt:lpstr>How will we know if the course is going well </vt:lpstr>
      <vt:lpstr>Content Warnings </vt:lpstr>
      <vt:lpstr>Topics for the session</vt:lpstr>
      <vt:lpstr>PowerPoint Presentation</vt:lpstr>
      <vt:lpstr>PowerPoint Presentation</vt:lpstr>
      <vt:lpstr>Starting with Security</vt:lpstr>
      <vt:lpstr>How many of these did we get?</vt:lpstr>
      <vt:lpstr>The phone is not secure</vt:lpstr>
      <vt:lpstr>The phone is very secure</vt:lpstr>
      <vt:lpstr>What security is on the phone? </vt:lpstr>
      <vt:lpstr>What Security is on the phone 2</vt:lpstr>
      <vt:lpstr>What if the attacker is in the house? </vt:lpstr>
      <vt:lpstr>Other things that might have come up</vt:lpstr>
      <vt:lpstr>You secure by making things hard to use… </vt:lpstr>
      <vt:lpstr>What did we learn? </vt:lpstr>
      <vt:lpstr>Social Change</vt:lpstr>
      <vt:lpstr>How do people make change happen? </vt:lpstr>
      <vt:lpstr>How do people make change happen? </vt:lpstr>
      <vt:lpstr>How do people make change happen?  </vt:lpstr>
      <vt:lpstr>Further Reading</vt:lpstr>
      <vt:lpstr>Summary </vt:lpstr>
      <vt:lpstr>Next Session…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1</dc:title>
  <cp:lastModifiedBy>Joseph Reddington</cp:lastModifiedBy>
  <cp:revision>1</cp:revision>
  <dcterms:modified xsi:type="dcterms:W3CDTF">2023-03-13T10:59:49Z</dcterms:modified>
</cp:coreProperties>
</file>